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1" r:id="rId4"/>
    <p:sldId id="257" r:id="rId5"/>
    <p:sldId id="259" r:id="rId6"/>
    <p:sldId id="264" r:id="rId7"/>
    <p:sldId id="262" r:id="rId8"/>
    <p:sldId id="261" r:id="rId9"/>
    <p:sldId id="265" r:id="rId10"/>
    <p:sldId id="263" r:id="rId11"/>
    <p:sldId id="272" r:id="rId12"/>
    <p:sldId id="266" r:id="rId13"/>
    <p:sldId id="267" r:id="rId14"/>
    <p:sldId id="268" r:id="rId15"/>
    <p:sldId id="270" r:id="rId16"/>
    <p:sldId id="269" r:id="rId17"/>
    <p:sldId id="276" r:id="rId18"/>
    <p:sldId id="273" r:id="rId19"/>
    <p:sldId id="274" r:id="rId20"/>
    <p:sldId id="275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9C876-D76D-4B9D-ADC1-35D0CA564CAB}" type="datetimeFigureOut">
              <a:rPr lang="fr-FR" smtClean="0"/>
              <a:t>10/02/2025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4900-CAB0-4093-8F78-F0E5EF4D4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743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9C876-D76D-4B9D-ADC1-35D0CA564CAB}" type="datetimeFigureOut">
              <a:rPr lang="fr-FR" smtClean="0"/>
              <a:t>10/02/2025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4900-CAB0-4093-8F78-F0E5EF4D4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1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9C876-D76D-4B9D-ADC1-35D0CA564CAB}" type="datetimeFigureOut">
              <a:rPr lang="fr-FR" smtClean="0"/>
              <a:t>10/02/2025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4900-CAB0-4093-8F78-F0E5EF4D4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174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9C876-D76D-4B9D-ADC1-35D0CA564CAB}" type="datetimeFigureOut">
              <a:rPr lang="fr-FR" smtClean="0"/>
              <a:t>10/02/2025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4900-CAB0-4093-8F78-F0E5EF4D4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00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9C876-D76D-4B9D-ADC1-35D0CA564CAB}" type="datetimeFigureOut">
              <a:rPr lang="fr-FR" smtClean="0"/>
              <a:t>10/02/2025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4900-CAB0-4093-8F78-F0E5EF4D4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726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9C876-D76D-4B9D-ADC1-35D0CA564CAB}" type="datetimeFigureOut">
              <a:rPr lang="fr-FR" smtClean="0"/>
              <a:t>10/02/2025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4900-CAB0-4093-8F78-F0E5EF4D4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80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9C876-D76D-4B9D-ADC1-35D0CA564CAB}" type="datetimeFigureOut">
              <a:rPr lang="fr-FR" smtClean="0"/>
              <a:t>10/02/2025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4900-CAB0-4093-8F78-F0E5EF4D4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586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9C876-D76D-4B9D-ADC1-35D0CA564CAB}" type="datetimeFigureOut">
              <a:rPr lang="fr-FR" smtClean="0"/>
              <a:t>10/02/2025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4900-CAB0-4093-8F78-F0E5EF4D4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8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9C876-D76D-4B9D-ADC1-35D0CA564CAB}" type="datetimeFigureOut">
              <a:rPr lang="fr-FR" smtClean="0"/>
              <a:t>10/02/2025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4900-CAB0-4093-8F78-F0E5EF4D4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615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9C876-D76D-4B9D-ADC1-35D0CA564CAB}" type="datetimeFigureOut">
              <a:rPr lang="fr-FR" smtClean="0"/>
              <a:t>10/02/2025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4900-CAB0-4093-8F78-F0E5EF4D4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60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9C876-D76D-4B9D-ADC1-35D0CA564CAB}" type="datetimeFigureOut">
              <a:rPr lang="fr-FR" smtClean="0"/>
              <a:t>10/02/2025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4900-CAB0-4093-8F78-F0E5EF4D4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954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9C876-D76D-4B9D-ADC1-35D0CA564CAB}" type="datetimeFigureOut">
              <a:rPr lang="fr-FR" smtClean="0"/>
              <a:t>10/02/2025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74900-CAB0-4093-8F78-F0E5EF4D4C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574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fr-FR" dirty="0"/>
              <a:t>Point sur les travaux : Programmation 2023/2024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2348880"/>
            <a:ext cx="9144000" cy="1224136"/>
          </a:xfr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/>
              <a:t>Syndicat mixte du Dropt amont </a:t>
            </a:r>
          </a:p>
          <a:p>
            <a:r>
              <a:rPr lang="fr-FR" b="1" dirty="0"/>
              <a:t>10/02/2025</a:t>
            </a:r>
          </a:p>
        </p:txBody>
      </p:sp>
      <p:pic>
        <p:nvPicPr>
          <p:cNvPr id="5" name="Picture 3" descr="E:\Dropt\Desktop\OUGC\02-EPIDROPT\TECH RIVIERES\Programmation 2024\Renaturation 2024\IMG_20240806_1138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7" b="33773"/>
          <a:stretch/>
        </p:blipFill>
        <p:spPr bwMode="auto">
          <a:xfrm>
            <a:off x="0" y="3573016"/>
            <a:ext cx="914400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993674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dirty="0"/>
              <a:t>Sensibilisation des scolaires aux milieux aquatiques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Pour les animations scolaires avec des structures externes :</a:t>
            </a:r>
          </a:p>
          <a:p>
            <a:r>
              <a:rPr lang="fr-FR" dirty="0"/>
              <a:t>Lot-et-Garonne : une animation réalisée par la fédération départementale de pêche et de protection des milieux aquatiques avec l’école de Cancon.</a:t>
            </a:r>
          </a:p>
          <a:p>
            <a:r>
              <a:rPr lang="fr-FR" dirty="0"/>
              <a:t>Dordogne: aucune école n’a manifesté d’intérêt malgré la diffusion de l’information.</a:t>
            </a:r>
          </a:p>
        </p:txBody>
      </p:sp>
    </p:spTree>
    <p:extLst>
      <p:ext uri="{BB962C8B-B14F-4D97-AF65-F5344CB8AC3E}">
        <p14:creationId xmlns:p14="http://schemas.microsoft.com/office/powerpoint/2010/main" val="3556768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AF77B0-4F75-32A6-1CE1-E50B404AD1B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dirty="0"/>
              <a:t>Animations scolaires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DB5172F-AF76-6125-80D2-FDD60EBD5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1417638"/>
            <a:ext cx="6840760" cy="5302737"/>
          </a:xfrm>
        </p:spPr>
      </p:pic>
    </p:spTree>
    <p:extLst>
      <p:ext uri="{BB962C8B-B14F-4D97-AF65-F5344CB8AC3E}">
        <p14:creationId xmlns:p14="http://schemas.microsoft.com/office/powerpoint/2010/main" val="1228635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8074844" cy="6056133"/>
          </a:xfrm>
        </p:spPr>
      </p:pic>
      <p:sp>
        <p:nvSpPr>
          <p:cNvPr id="5" name="ZoneTexte 4"/>
          <p:cNvSpPr txBox="1"/>
          <p:nvPr/>
        </p:nvSpPr>
        <p:spPr>
          <a:xfrm>
            <a:off x="5724128" y="548680"/>
            <a:ext cx="2736304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Avec les centres de loisirs de Monpazier, Lalinde et </a:t>
            </a:r>
            <a:r>
              <a:rPr lang="fr-FR" dirty="0" err="1"/>
              <a:t>Cadouin</a:t>
            </a:r>
            <a:r>
              <a:rPr lang="fr-FR" dirty="0"/>
              <a:t> sur </a:t>
            </a:r>
            <a:r>
              <a:rPr lang="fr-FR" dirty="0" err="1"/>
              <a:t>Nojals</a:t>
            </a:r>
            <a:r>
              <a:rPr lang="fr-FR" dirty="0"/>
              <a:t> à </a:t>
            </a:r>
            <a:r>
              <a:rPr lang="fr-FR" dirty="0" err="1"/>
              <a:t>Beaumontois</a:t>
            </a:r>
            <a:r>
              <a:rPr lang="fr-FR" dirty="0"/>
              <a:t> du Périgord</a:t>
            </a:r>
          </a:p>
        </p:txBody>
      </p:sp>
    </p:spTree>
    <p:extLst>
      <p:ext uri="{BB962C8B-B14F-4D97-AF65-F5344CB8AC3E}">
        <p14:creationId xmlns:p14="http://schemas.microsoft.com/office/powerpoint/2010/main" val="184774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56917" cy="6192688"/>
          </a:xfrm>
        </p:spPr>
      </p:pic>
      <p:sp>
        <p:nvSpPr>
          <p:cNvPr id="5" name="ZoneTexte 4"/>
          <p:cNvSpPr txBox="1"/>
          <p:nvPr/>
        </p:nvSpPr>
        <p:spPr>
          <a:xfrm>
            <a:off x="5724128" y="548680"/>
            <a:ext cx="2736304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Avec les secondes GMNF du </a:t>
            </a:r>
            <a:r>
              <a:rPr lang="fr-FR" dirty="0" err="1"/>
              <a:t>Cluzeau</a:t>
            </a:r>
            <a:r>
              <a:rPr lang="fr-FR" dirty="0"/>
              <a:t> au lac de la Ganne sur la commune de </a:t>
            </a:r>
            <a:r>
              <a:rPr lang="fr-FR" dirty="0" err="1"/>
              <a:t>Rampieux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187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5546"/>
            <a:ext cx="8229600" cy="1143000"/>
          </a:xfrm>
        </p:spPr>
        <p:txBody>
          <a:bodyPr/>
          <a:lstStyle/>
          <a:p>
            <a:r>
              <a:rPr lang="fr-FR" dirty="0"/>
              <a:t>Programmation 2025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497" y="1031449"/>
            <a:ext cx="5040559" cy="563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11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ropt\Desktop\OUGC\02-EPIDROPT\TECH RIVIERES\Programmation 2025\Carte paysage prog globa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361"/>
            <a:ext cx="9307140" cy="658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principaux travaux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17DB754-61D5-D16F-AB92-4E8367136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697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750E316-E0D3-60A6-7698-2950EF495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5211" y="3550173"/>
            <a:ext cx="4418757" cy="330782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2B3A9D2-AD80-490B-AAD6-ADF9D98F4D0D}"/>
              </a:ext>
            </a:extLst>
          </p:cNvPr>
          <p:cNvSpPr txBox="1"/>
          <p:nvPr/>
        </p:nvSpPr>
        <p:spPr>
          <a:xfrm>
            <a:off x="251520" y="116632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Renaturation au moulin de Joli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240D5D-FBAA-2808-BFD0-FF6BF5EC80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4617707" cy="346328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9B960C4-11DE-7741-947B-536A88DBB9D9}"/>
              </a:ext>
            </a:extLst>
          </p:cNvPr>
          <p:cNvSpPr txBox="1"/>
          <p:nvPr/>
        </p:nvSpPr>
        <p:spPr>
          <a:xfrm>
            <a:off x="4978661" y="836712"/>
            <a:ext cx="3911857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Sollicitation du propriétaire du moulin : Enjeu inondation sur son bien</a:t>
            </a:r>
          </a:p>
          <a:p>
            <a:r>
              <a:rPr lang="fr-FR" dirty="0"/>
              <a:t>Rencontres des propriétaires riverains sur site avec propositions de solutions techniques</a:t>
            </a:r>
          </a:p>
          <a:p>
            <a:r>
              <a:rPr lang="fr-FR" dirty="0"/>
              <a:t>Conventions propriétaires signées</a:t>
            </a:r>
          </a:p>
          <a:p>
            <a:r>
              <a:rPr lang="fr-FR" dirty="0"/>
              <a:t>Dossier loi sur l’eau à réalisé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43584E2-FB99-5C23-52B6-33AA879A8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789829"/>
            <a:ext cx="4617707" cy="29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21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C3BE6FC-E0C1-6BE6-ECF7-C7F96FB23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72833"/>
          <a:stretch/>
        </p:blipFill>
        <p:spPr>
          <a:xfrm>
            <a:off x="160052" y="1124744"/>
            <a:ext cx="8823896" cy="329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53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917E28-3347-D0F1-B91C-D441B5B44DAA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dirty="0"/>
              <a:t>Diversification granulométrique </a:t>
            </a:r>
            <a:r>
              <a:rPr lang="fr-FR" dirty="0" err="1"/>
              <a:t>Douyne</a:t>
            </a:r>
            <a:r>
              <a:rPr lang="fr-FR" dirty="0"/>
              <a:t> de Montauriol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D55880A-C0D4-55EE-9688-73EB0CF0E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8144" y="2057399"/>
            <a:ext cx="2890072" cy="45259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A7A919-C51C-4C1A-818E-504E426E5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3" y="2636912"/>
            <a:ext cx="5396046" cy="33006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611EF54-73A7-A537-0DBD-2BA277A52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44049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6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824AB9-F4D9-F538-497A-D334F5A8322B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dirty="0"/>
              <a:t>Restauration de la ripisylve du MARLOT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8AB42F-844C-93A4-4F45-776A11AF9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6996587" cy="4571427"/>
          </a:xfrm>
          <a:prstGeom prst="rect">
            <a:avLst/>
          </a:prstGeom>
        </p:spPr>
      </p:pic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2A07C29-493F-CE67-9517-840C23830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90455" y="3140968"/>
            <a:ext cx="5824961" cy="368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5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8AB669-0B72-BE00-38DB-71317A991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30196"/>
            <a:ext cx="8147248" cy="634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47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85EA1D-8229-3BA8-299F-5220493770C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dirty="0"/>
              <a:t>Enlèvement d’atterrissements sur le </a:t>
            </a:r>
            <a:r>
              <a:rPr lang="fr-FR" dirty="0" err="1"/>
              <a:t>Marlot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2D1F389-3002-7BEC-B187-CF31FB84F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3959" y="3725083"/>
            <a:ext cx="4178883" cy="313291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F6B6F35-E709-ABD7-06AB-D0C964CD49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3065"/>
            <a:ext cx="4893959" cy="29969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BE7717-CBA6-F773-D88A-B1EA2BC3A4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69" y="1578535"/>
            <a:ext cx="3218873" cy="42930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344A3A5-3BF9-0DC4-6B4C-36E781398B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3" y="1502552"/>
            <a:ext cx="3219822" cy="42930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E0A4F91-99C0-8CE6-28E5-C01E4C62D7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" y="1600263"/>
            <a:ext cx="3011083" cy="401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0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A87A86-FF03-B663-6A65-BBDD0986EFDD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dirty="0"/>
              <a:t>Plantation de haies 2025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4B5F78-09EA-2F45-4225-1E35B5EEF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908920"/>
          </a:xfrm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fr-FR" dirty="0"/>
              <a:t>Financement AEAG bonifié à 80%</a:t>
            </a:r>
          </a:p>
          <a:p>
            <a:endParaRPr lang="fr-FR" dirty="0"/>
          </a:p>
          <a:p>
            <a:r>
              <a:rPr lang="fr-FR" dirty="0"/>
              <a:t>SM Dropt amont ; Prise en charge de toute la fourniture et livraison sur site (fin décembre/début janvier)</a:t>
            </a:r>
          </a:p>
          <a:p>
            <a:endParaRPr lang="fr-FR" dirty="0"/>
          </a:p>
          <a:p>
            <a:r>
              <a:rPr lang="fr-FR" dirty="0"/>
              <a:t>Diffuser l’information sur le territoire pour faire remonter les projets</a:t>
            </a:r>
          </a:p>
        </p:txBody>
      </p:sp>
    </p:spTree>
    <p:extLst>
      <p:ext uri="{BB962C8B-B14F-4D97-AF65-F5344CB8AC3E}">
        <p14:creationId xmlns:p14="http://schemas.microsoft.com/office/powerpoint/2010/main" val="2750644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85B02F-E8F8-4B17-073A-375037F93DC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dirty="0"/>
              <a:t>Couverts végétaux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4AE2B9-600F-C9D2-6016-1FD9137547C0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dirty="0"/>
              <a:t>Mise en place d’une plate-forme test par EPIDROPT avec suivi de la parcelle par la chambre d’agriculture 24 (recherche de volontaire).</a:t>
            </a:r>
          </a:p>
          <a:p>
            <a:r>
              <a:rPr lang="fr-FR" dirty="0"/>
              <a:t>Mise à disposition annuelle de mélange grainiers selon propositions des coopératives</a:t>
            </a:r>
          </a:p>
          <a:p>
            <a:r>
              <a:rPr lang="fr-FR" dirty="0"/>
              <a:t>Journée d’animation le 13 mars 2025 à BOURNEL</a:t>
            </a:r>
          </a:p>
        </p:txBody>
      </p:sp>
    </p:spTree>
    <p:extLst>
      <p:ext uri="{BB962C8B-B14F-4D97-AF65-F5344CB8AC3E}">
        <p14:creationId xmlns:p14="http://schemas.microsoft.com/office/powerpoint/2010/main" val="3027184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271F09-23D7-CFC0-1E13-7B8CA78CA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0385FD7-ED15-5FE9-36D4-251E28286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089" y="15976"/>
            <a:ext cx="8787821" cy="659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2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F6457D-796E-AAEA-16BC-023342F2A2B3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dirty="0"/>
              <a:t>Plantation de haies : </a:t>
            </a:r>
            <a:br>
              <a:rPr lang="fr-FR" dirty="0"/>
            </a:br>
            <a:r>
              <a:rPr lang="fr-FR" dirty="0"/>
              <a:t>taux de reprise 90%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853FBA3-A674-27C3-66EE-BD116C1A0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16832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69701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6D1E779-76BC-97F8-5D82-B6D3D295A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389983"/>
            <a:ext cx="8989176" cy="584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50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Dropt\Desktop\OUGC\02-EPIDROPT\TECH RIVIERES\Programmation 2024\Enlevement encombres\Enlèvement d'embacles majeurs 24\plan1.25000.badin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5" b="7174"/>
          <a:stretch/>
        </p:blipFill>
        <p:spPr bwMode="auto">
          <a:xfrm>
            <a:off x="971600" y="1124744"/>
            <a:ext cx="7537258" cy="538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Enlèvements d’embâcles (24)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40" y="3429000"/>
            <a:ext cx="4522449" cy="339183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29000"/>
            <a:ext cx="4360749" cy="3270562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1259632" y="1340768"/>
            <a:ext cx="2736304" cy="1296144"/>
          </a:xfrm>
          <a:prstGeom prst="wedgeRoundRectCallout">
            <a:avLst>
              <a:gd name="adj1" fmla="val 42879"/>
              <a:gd name="adj2" fmla="val 76346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/>
              <a:t>Enlèvement atterrissement (10 à 30 cm d’épaisseur) en amont du pont de la RD 2 afin de ne pas augmenter le risque d’inondation sur le bourg.</a:t>
            </a:r>
          </a:p>
        </p:txBody>
      </p:sp>
    </p:spTree>
    <p:extLst>
      <p:ext uri="{BB962C8B-B14F-4D97-AF65-F5344CB8AC3E}">
        <p14:creationId xmlns:p14="http://schemas.microsoft.com/office/powerpoint/2010/main" val="74533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dirty="0"/>
              <a:t>Restauration </a:t>
            </a:r>
            <a:r>
              <a:rPr lang="fr-FR" dirty="0" err="1"/>
              <a:t>hydromorphologique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Entreprise : EUROVIA BERGERAC</a:t>
            </a:r>
          </a:p>
          <a:p>
            <a:r>
              <a:rPr lang="fr-FR" dirty="0"/>
              <a:t>Prévue à l’étiage 2025 / difficultés d’accès</a:t>
            </a:r>
          </a:p>
          <a:p>
            <a:endParaRPr lang="fr-FR" dirty="0"/>
          </a:p>
        </p:txBody>
      </p:sp>
      <p:pic>
        <p:nvPicPr>
          <p:cNvPr id="1027" name="Picture 3" descr="E:\Dropt\Desktop\OUGC\02-EPIDROPT\TECH RIVIERES\Programmation 2024\Renaturation 2024\IMG_20240806_113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45543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36BAAC-EA94-30A7-B9F9-DC836F945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556" y="3258661"/>
            <a:ext cx="5119444" cy="284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6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Couverts végétaux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260 hectares , 18 exploitants</a:t>
            </a:r>
          </a:p>
          <a:p>
            <a:r>
              <a:rPr lang="fr-FR" dirty="0"/>
              <a:t>Pesés de biomasse en cours</a:t>
            </a:r>
          </a:p>
          <a:p>
            <a:r>
              <a:rPr lang="fr-FR" dirty="0"/>
              <a:t>Animation couverts végétaux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2745102"/>
            <a:ext cx="2706631" cy="36088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17032"/>
            <a:ext cx="3203848" cy="24028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BBBE590-4028-4482-8728-C45066BBD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7164288" cy="537321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C17CF19-171B-046D-C311-AF8D38336DAE}"/>
              </a:ext>
            </a:extLst>
          </p:cNvPr>
          <p:cNvSpPr txBox="1"/>
          <p:nvPr/>
        </p:nvSpPr>
        <p:spPr>
          <a:xfrm>
            <a:off x="1835696" y="1608433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000" b="1" u="sng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Couvert n°4</a:t>
            </a:r>
            <a:r>
              <a:rPr lang="fr-FR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(couvert certifié bio) : Avoine rude (50%), trèfle incarnat (30%), moutarde blanche (10%), </a:t>
            </a:r>
            <a:r>
              <a:rPr lang="fr-FR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phacélie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(10%)</a:t>
            </a:r>
            <a:endParaRPr lang="fr-F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38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30575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964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Plantation de haies sur le bassin versant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036" y="2636912"/>
            <a:ext cx="4684880" cy="413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35022" y="1254773"/>
            <a:ext cx="4466908" cy="1224136"/>
          </a:xfrm>
          <a:prstGeom prst="wedgeRect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/>
              <a:t>Fournitures : plants + paillages + tuteurs + filets de protection = 12 795,00€HT</a:t>
            </a:r>
          </a:p>
        </p:txBody>
      </p:sp>
    </p:spTree>
    <p:extLst>
      <p:ext uri="{BB962C8B-B14F-4D97-AF65-F5344CB8AC3E}">
        <p14:creationId xmlns:p14="http://schemas.microsoft.com/office/powerpoint/2010/main" val="3527310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6264696" cy="629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91880" y="1196752"/>
            <a:ext cx="5400600" cy="1512168"/>
          </a:xfrm>
          <a:prstGeom prst="wedgeRect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/>
              <a:t>Entretien plants </a:t>
            </a:r>
            <a:r>
              <a:rPr lang="fr-FR" sz="1600" dirty="0" err="1"/>
              <a:t>prog</a:t>
            </a:r>
            <a:r>
              <a:rPr lang="fr-FR" sz="1600" dirty="0"/>
              <a:t> 2024 + arrosage plants </a:t>
            </a:r>
            <a:r>
              <a:rPr lang="fr-FR" sz="1600" dirty="0" err="1"/>
              <a:t>prog</a:t>
            </a:r>
            <a:r>
              <a:rPr lang="fr-FR" sz="1600" dirty="0"/>
              <a:t> 2023 : Entreprise d’insertion par le travail </a:t>
            </a:r>
            <a:r>
              <a:rPr lang="fr-FR" sz="1600" b="1" dirty="0"/>
              <a:t>la Régie de la Vallée du LOT</a:t>
            </a:r>
            <a:r>
              <a:rPr lang="fr-FR" sz="1600" dirty="0"/>
              <a:t> = 18 525,00€ HT</a:t>
            </a:r>
          </a:p>
          <a:p>
            <a:pPr algn="ctr"/>
            <a:endParaRPr lang="fr-FR" sz="1600" dirty="0"/>
          </a:p>
          <a:p>
            <a:pPr algn="ctr"/>
            <a:r>
              <a:rPr lang="fr-FR" sz="1600" dirty="0"/>
              <a:t>Total haies 2024 : </a:t>
            </a:r>
            <a:r>
              <a:rPr lang="fr-FR" sz="1600" b="1" dirty="0">
                <a:solidFill>
                  <a:srgbClr val="FF0000"/>
                </a:solidFill>
              </a:rPr>
              <a:t>31 320€ HT</a:t>
            </a:r>
          </a:p>
        </p:txBody>
      </p:sp>
      <p:sp>
        <p:nvSpPr>
          <p:cNvPr id="4" name="Flèche vers le bas 3"/>
          <p:cNvSpPr/>
          <p:nvPr/>
        </p:nvSpPr>
        <p:spPr>
          <a:xfrm>
            <a:off x="6369304" y="2852936"/>
            <a:ext cx="936104" cy="1584176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292080" y="472514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Arbitrage : retirer un entretien / un passage  </a:t>
            </a:r>
          </a:p>
        </p:txBody>
      </p:sp>
    </p:spTree>
    <p:extLst>
      <p:ext uri="{BB962C8B-B14F-4D97-AF65-F5344CB8AC3E}">
        <p14:creationId xmlns:p14="http://schemas.microsoft.com/office/powerpoint/2010/main" val="254315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408</Words>
  <Application>Microsoft Office PowerPoint</Application>
  <PresentationFormat>Affichage à l'écran (4:3)</PresentationFormat>
  <Paragraphs>47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Tahoma</vt:lpstr>
      <vt:lpstr>Times New Roman</vt:lpstr>
      <vt:lpstr>Thème Office</vt:lpstr>
      <vt:lpstr>Point sur les travaux : Programmation 2023/2024</vt:lpstr>
      <vt:lpstr>Présentation PowerPoint</vt:lpstr>
      <vt:lpstr>Plantation de haies :  taux de reprise 90% </vt:lpstr>
      <vt:lpstr>Présentation PowerPoint</vt:lpstr>
      <vt:lpstr>Enlèvements d’embâcles (24)</vt:lpstr>
      <vt:lpstr>Restauration hydromorphologique </vt:lpstr>
      <vt:lpstr>Couverts végétaux</vt:lpstr>
      <vt:lpstr>Plantation de haies sur le bassin versant</vt:lpstr>
      <vt:lpstr>Présentation PowerPoint</vt:lpstr>
      <vt:lpstr>Sensibilisation des scolaires aux milieux aquatiques</vt:lpstr>
      <vt:lpstr>Animations scolaires</vt:lpstr>
      <vt:lpstr>Présentation PowerPoint</vt:lpstr>
      <vt:lpstr>Présentation PowerPoint</vt:lpstr>
      <vt:lpstr>Programmation 2025</vt:lpstr>
      <vt:lpstr>Les principaux travaux</vt:lpstr>
      <vt:lpstr>Présentation PowerPoint</vt:lpstr>
      <vt:lpstr>Présentation PowerPoint</vt:lpstr>
      <vt:lpstr>Diversification granulométrique Douyne de Montauriol</vt:lpstr>
      <vt:lpstr>Restauration de la ripisylve du MARLOT</vt:lpstr>
      <vt:lpstr>Enlèvement d’atterrissements sur le Marlot</vt:lpstr>
      <vt:lpstr>Plantation de haies 2025</vt:lpstr>
      <vt:lpstr>Couverts végétaux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Point sur les travaux : Programmation 2023/2024</dc:title>
  <dc:creator>Dropt</dc:creator>
  <cp:lastModifiedBy>Alexandre BOUSQUET</cp:lastModifiedBy>
  <cp:revision>16</cp:revision>
  <dcterms:created xsi:type="dcterms:W3CDTF">2025-02-06T08:50:45Z</dcterms:created>
  <dcterms:modified xsi:type="dcterms:W3CDTF">2025-02-10T13:53:36Z</dcterms:modified>
</cp:coreProperties>
</file>